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B3E709-480A-4806-9B34-F95073E6EB52}" type="datetimeFigureOut">
              <a:rPr lang="es-MX" smtClean="0"/>
              <a:pPr/>
              <a:t>28/08/2010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8FF4C3-8016-45E0-A5F1-22F62FE9ED8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symbian.org/2009/04/16/symbian-on-intels-atom/" TargetMode="External"/><Relationship Id="rId2" Type="http://schemas.openxmlformats.org/officeDocument/2006/relationships/hyperlink" Target="http://www.apple.com/iphone/softwareupda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Android#Caracter.C3.ADsticas" TargetMode="External"/><Relationship Id="rId4" Type="http://schemas.openxmlformats.org/officeDocument/2006/relationships/hyperlink" Target="http://www.blackberry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Uso de sistemas operativos en dispositivos móviles.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EQUIPO 5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Google Android.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una variante de Linux.</a:t>
            </a:r>
          </a:p>
          <a:p>
            <a:r>
              <a:rPr lang="es-MX" dirty="0" smtClean="0"/>
              <a:t>Su código fuente está disponible bajo diversas licencias de software libre y código abierto.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22530" name="Picture 2" descr="http://www.celularis.com/wp-content/uploads/2008/09/android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2"/>
            <a:ext cx="3168352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principales componentes de Android son: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Aplicaciones</a:t>
            </a:r>
            <a:endParaRPr lang="es-MX" dirty="0" smtClean="0"/>
          </a:p>
          <a:p>
            <a:r>
              <a:rPr lang="es-MX" b="1" dirty="0" smtClean="0"/>
              <a:t>Framework de aplicaciones</a:t>
            </a:r>
            <a:endParaRPr lang="es-MX" dirty="0" smtClean="0"/>
          </a:p>
          <a:p>
            <a:r>
              <a:rPr lang="es-MX" b="1" dirty="0" smtClean="0"/>
              <a:t>Bibliotecas</a:t>
            </a:r>
            <a:endParaRPr lang="es-MX" dirty="0" smtClean="0"/>
          </a:p>
          <a:p>
            <a:r>
              <a:rPr lang="es-MX" b="1" dirty="0" smtClean="0"/>
              <a:t>Runtime de Android</a:t>
            </a:r>
            <a:endParaRPr lang="es-MX" dirty="0" smtClean="0"/>
          </a:p>
          <a:p>
            <a:r>
              <a:rPr lang="es-MX" b="1" dirty="0" smtClean="0"/>
              <a:t>Núcleo Linux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Bibliografia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484784"/>
            <a:ext cx="9144000" cy="5373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buFont typeface="Arial" pitchFamily="34" charset="0"/>
              <a:buChar char="•"/>
            </a:pPr>
            <a:r>
              <a:rPr lang="es-MX" sz="3200" u="sng" dirty="0" smtClean="0">
                <a:hlinkClick r:id="rId2"/>
              </a:rPr>
              <a:t>http</a:t>
            </a:r>
            <a:r>
              <a:rPr lang="es-MX" sz="3200" u="sng" dirty="0">
                <a:hlinkClick r:id="rId2"/>
              </a:rPr>
              <a:t>://www.apple.com/iphone/softwareupdate/</a:t>
            </a:r>
            <a:endParaRPr lang="es-MX" sz="3200" dirty="0"/>
          </a:p>
          <a:p>
            <a:pPr lvl="1">
              <a:buFont typeface="Arial" pitchFamily="34" charset="0"/>
              <a:buChar char="•"/>
            </a:pPr>
            <a:r>
              <a:rPr lang="es-MX" sz="3200" dirty="0"/>
              <a:t> </a:t>
            </a:r>
            <a:r>
              <a:rPr lang="es-MX" sz="3200" u="sng" dirty="0">
                <a:hlinkClick r:id="rId3"/>
              </a:rPr>
              <a:t>http://blog.symbian.org/2009/04/16/symbian-on-intels-atom/</a:t>
            </a:r>
            <a:endParaRPr lang="es-MX" sz="3200" dirty="0"/>
          </a:p>
          <a:p>
            <a:pPr lvl="1">
              <a:buFont typeface="Arial" pitchFamily="34" charset="0"/>
              <a:buChar char="•"/>
            </a:pPr>
            <a:r>
              <a:rPr lang="es-MX" sz="3200" u="sng" dirty="0">
                <a:hlinkClick r:id="rId4"/>
              </a:rPr>
              <a:t>BlackBerry.com</a:t>
            </a:r>
            <a:endParaRPr lang="es-MX" sz="3200" dirty="0"/>
          </a:p>
          <a:p>
            <a:pPr lvl="1">
              <a:buFont typeface="Arial" pitchFamily="34" charset="0"/>
              <a:buChar char="•"/>
            </a:pPr>
            <a:r>
              <a:rPr lang="es-MX" sz="3200" u="sng" dirty="0" smtClean="0">
                <a:hlinkClick r:id="rId5"/>
              </a:rPr>
              <a:t>http://es.wikipedia.org/wiki/Android#Caracter.C3.ADsticas</a:t>
            </a:r>
            <a:endParaRPr lang="es-MX" sz="3200" dirty="0" smtClean="0"/>
          </a:p>
          <a:p>
            <a:pPr algn="ctr"/>
            <a:endParaRPr lang="es-MX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Estadísticas en el mercado.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67544" y="1772816"/>
            <a:ext cx="8229600" cy="47005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>
                <a:solidFill>
                  <a:srgbClr val="FFC000"/>
                </a:solidFill>
              </a:rPr>
              <a:t>    Actualmente en el mercado se encuentran distintos tipos de sistemas operativos para los dispositivos móviles. Los principales son:</a:t>
            </a:r>
          </a:p>
          <a:p>
            <a:pPr>
              <a:buNone/>
            </a:pPr>
            <a:endParaRPr lang="es-MX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MX" dirty="0" smtClean="0"/>
              <a:t>Symbian.                                  65%</a:t>
            </a:r>
          </a:p>
          <a:p>
            <a:r>
              <a:rPr lang="es-MX" dirty="0" smtClean="0"/>
              <a:t>BlackBerry OS.                      12%</a:t>
            </a:r>
          </a:p>
          <a:p>
            <a:r>
              <a:rPr lang="es-MX" dirty="0" smtClean="0"/>
              <a:t>Windows Mobile.                 11%</a:t>
            </a:r>
          </a:p>
          <a:p>
            <a:r>
              <a:rPr lang="es-MX" dirty="0" err="1" smtClean="0"/>
              <a:t>iPhone</a:t>
            </a:r>
            <a:r>
              <a:rPr lang="es-MX" dirty="0" smtClean="0"/>
              <a:t> OS  .                              7%</a:t>
            </a:r>
          </a:p>
          <a:p>
            <a:r>
              <a:rPr lang="es-MX" dirty="0" smtClean="0"/>
              <a:t>Google Android.                     5%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Symbian.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C000"/>
                </a:solidFill>
              </a:rPr>
              <a:t>Empresas que lo usan:</a:t>
            </a:r>
            <a:r>
              <a:rPr lang="es-MX" dirty="0" smtClean="0"/>
              <a:t> Nokia, Sony Ericsson, Samsung, LG, Motorola, entre otras.</a:t>
            </a:r>
            <a:endParaRPr lang="es-MX" dirty="0"/>
          </a:p>
        </p:txBody>
      </p:sp>
      <p:pic>
        <p:nvPicPr>
          <p:cNvPr id="3074" name="Picture 2" descr="http://t2.gstatic.com/images?q=tbn:ANd9GcScXqjjz3Ka_ILBytYM4pMlht1XxnJMolbbi_qCMELbMD9fSyA&amp;t=1&amp;usg=__5_1U2aVAXUAmdvjx4nWUR1Bbe48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4262802" cy="250239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Symbian esta diseñado para…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Residir en un espacio muy pequeño.</a:t>
            </a:r>
          </a:p>
          <a:p>
            <a:r>
              <a:rPr lang="es-MX" dirty="0" smtClean="0"/>
              <a:t> Hacer un uso dinámico de escasos recursos de memoria</a:t>
            </a:r>
          </a:p>
          <a:p>
            <a:r>
              <a:rPr lang="es-MX" dirty="0" smtClean="0"/>
              <a:t> Administrar eficientemente la energía</a:t>
            </a:r>
          </a:p>
          <a:p>
            <a:r>
              <a:rPr lang="es-MX" dirty="0" smtClean="0"/>
              <a:t> Soportar en tiempo real los protocolos de comunicación y telefonía</a:t>
            </a:r>
            <a:endParaRPr lang="es-MX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BlackBerry OS.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Desarrollado por </a:t>
            </a:r>
            <a:r>
              <a:rPr lang="es-MX" dirty="0" err="1" smtClean="0"/>
              <a:t>Research</a:t>
            </a:r>
            <a:r>
              <a:rPr lang="es-MX" dirty="0" smtClean="0"/>
              <a:t> in </a:t>
            </a:r>
            <a:r>
              <a:rPr lang="es-MX" dirty="0" err="1" smtClean="0"/>
              <a:t>Motion</a:t>
            </a:r>
            <a:r>
              <a:rPr lang="es-MX" dirty="0" smtClean="0"/>
              <a:t>.</a:t>
            </a:r>
          </a:p>
          <a:p>
            <a:r>
              <a:rPr lang="es-MX" dirty="0" smtClean="0"/>
              <a:t>Tiene soporte para diferentes métodos de entrada adoptados por RIM para su uso en computadoras de mano.</a:t>
            </a:r>
          </a:p>
          <a:p>
            <a:endParaRPr lang="es-MX" dirty="0"/>
          </a:p>
        </p:txBody>
      </p:sp>
      <p:pic>
        <p:nvPicPr>
          <p:cNvPr id="2051" name="Picture 3" descr="http://www.infodescargas.org/wp-content/uploads/blackberry_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5" y="3356992"/>
            <a:ext cx="3432043" cy="321754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BlackBerry OS esta orientado a…</a:t>
            </a:r>
            <a:endParaRPr lang="es-MX" dirty="0"/>
          </a:p>
        </p:txBody>
      </p:sp>
      <p:pic>
        <p:nvPicPr>
          <p:cNvPr id="18433" name="Picture 1" descr="C:\Users\Lolocita\AppData\Local\Microsoft\Windows\Temporary Internet Files\Content.IE5\U70FB229\MC900431602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3645024"/>
            <a:ext cx="2836684" cy="2836684"/>
          </a:xfrm>
          <a:prstGeom prst="rect">
            <a:avLst/>
          </a:prstGeom>
          <a:noFill/>
        </p:spPr>
      </p:pic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2123728" y="1916832"/>
            <a:ext cx="5616624" cy="4608512"/>
          </a:xfrm>
        </p:spPr>
        <p:txBody>
          <a:bodyPr/>
          <a:lstStyle/>
          <a:p>
            <a:r>
              <a:rPr lang="es-MX" sz="3200" dirty="0" smtClean="0"/>
              <a:t>Su uso profesional como gestor de correo electrónico y agenda.</a:t>
            </a:r>
          </a:p>
          <a:p>
            <a:endParaRPr lang="es-MX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su uso profesional como gestor de correo electr</a:t>
            </a: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nico y agenda.</a:t>
            </a:r>
            <a:endParaRPr kumimoji="0" lang="es-MX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su uso profesional como gestor de correo electr</a:t>
            </a: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nico y agenda.</a:t>
            </a:r>
            <a:endParaRPr kumimoji="0" lang="es-MX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Windows Mobile.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1560" y="1700808"/>
            <a:ext cx="8136904" cy="460851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Desarrollado por Microsoft.</a:t>
            </a:r>
          </a:p>
          <a:p>
            <a:r>
              <a:rPr lang="es-MX" sz="3200" dirty="0" smtClean="0"/>
              <a:t>Originalmente apareció bajo el nombre de Pocket PC.</a:t>
            </a:r>
            <a:endParaRPr lang="es-MX" sz="3200" dirty="0"/>
          </a:p>
        </p:txBody>
      </p:sp>
      <p:pic>
        <p:nvPicPr>
          <p:cNvPr id="20482" name="Picture 2" descr="http://www.gizmos.es/files/2009/06/windows-mob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140968"/>
            <a:ext cx="3240360" cy="324036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Windows Mobile está diseñado para…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775191"/>
            <a:ext cx="7499176" cy="4625609"/>
          </a:xfrm>
        </p:spPr>
        <p:txBody>
          <a:bodyPr/>
          <a:lstStyle/>
          <a:p>
            <a:r>
              <a:rPr lang="es-MX" sz="3200" dirty="0" smtClean="0"/>
              <a:t>Ser similar a las versiones de escritorio de Windows estéticamente.</a:t>
            </a:r>
          </a:p>
          <a:p>
            <a:r>
              <a:rPr lang="es-MX" sz="3200" dirty="0" smtClean="0"/>
              <a:t>Para su uso en teléfonos inteligentes (</a:t>
            </a:r>
            <a:r>
              <a:rPr lang="es-MX" sz="3200" i="1" dirty="0" err="1" smtClean="0"/>
              <a:t>Smartphones</a:t>
            </a:r>
            <a:r>
              <a:rPr lang="es-MX" sz="3200" dirty="0" smtClean="0"/>
              <a:t>) y otros dispositivos móviles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5" name="Picture 2" descr="C:\Users\Lolocita\AppData\Local\Microsoft\Windows\Temporary Internet Files\Content.IE5\U70FB229\MC9004338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81570">
            <a:off x="6000022" y="3476635"/>
            <a:ext cx="2952328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iPhone</a:t>
            </a:r>
            <a:r>
              <a:rPr lang="es-MX" dirty="0" smtClean="0"/>
              <a:t> OS.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Sistema operativo móvil de Apple desarrollado originalmente para el </a:t>
            </a:r>
            <a:r>
              <a:rPr lang="es-MX" dirty="0" err="1" smtClean="0"/>
              <a:t>iPhone</a:t>
            </a:r>
            <a:r>
              <a:rPr lang="es-MX" dirty="0" smtClean="0"/>
              <a:t>, siendo después usado en el </a:t>
            </a:r>
            <a:r>
              <a:rPr lang="es-MX" dirty="0" err="1" smtClean="0"/>
              <a:t>iPod</a:t>
            </a:r>
            <a:r>
              <a:rPr lang="es-MX" dirty="0" smtClean="0"/>
              <a:t> </a:t>
            </a:r>
            <a:r>
              <a:rPr lang="es-MX" dirty="0" err="1" smtClean="0"/>
              <a:t>Touch</a:t>
            </a:r>
            <a:r>
              <a:rPr lang="es-MX" dirty="0" smtClean="0"/>
              <a:t> e </a:t>
            </a:r>
            <a:r>
              <a:rPr lang="es-MX" dirty="0" err="1" smtClean="0"/>
              <a:t>iPad</a:t>
            </a:r>
            <a:r>
              <a:rPr lang="es-MX" dirty="0" smtClean="0"/>
              <a:t>. </a:t>
            </a:r>
            <a:endParaRPr lang="es-MX" dirty="0"/>
          </a:p>
        </p:txBody>
      </p:sp>
      <p:pic>
        <p:nvPicPr>
          <p:cNvPr id="21508" name="Picture 4" descr="IOS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915816" y="4077072"/>
            <a:ext cx="3352763" cy="2212827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112</TotalTime>
  <Words>244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Módulo</vt:lpstr>
      <vt:lpstr>Uso de sistemas operativos en dispositivos móviles.</vt:lpstr>
      <vt:lpstr>Estadísticas en el mercado. </vt:lpstr>
      <vt:lpstr>Symbian.</vt:lpstr>
      <vt:lpstr>Symbian esta diseñado para…</vt:lpstr>
      <vt:lpstr>BlackBerry OS.</vt:lpstr>
      <vt:lpstr>BlackBerry OS esta orientado a…</vt:lpstr>
      <vt:lpstr>Windows Mobile.</vt:lpstr>
      <vt:lpstr>Windows Mobile está diseñado para…</vt:lpstr>
      <vt:lpstr>iPhone OS.</vt:lpstr>
      <vt:lpstr>Google Android.</vt:lpstr>
      <vt:lpstr>Los principales componentes de Android son:</vt:lpstr>
      <vt:lpstr>Bibliografia.</vt:lpstr>
    </vt:vector>
  </TitlesOfParts>
  <Company>ITESM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sistemas operativos en dispositivos móviles.</dc:title>
  <dc:creator>Lolocita</dc:creator>
  <cp:lastModifiedBy>WinuE</cp:lastModifiedBy>
  <cp:revision>12</cp:revision>
  <dcterms:created xsi:type="dcterms:W3CDTF">2010-08-28T03:08:02Z</dcterms:created>
  <dcterms:modified xsi:type="dcterms:W3CDTF">2010-08-28T22:50:39Z</dcterms:modified>
</cp:coreProperties>
</file>